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1" r:id="rId3"/>
    <p:sldId id="263" r:id="rId4"/>
    <p:sldId id="262" r:id="rId5"/>
    <p:sldId id="264" r:id="rId6"/>
    <p:sldId id="257" r:id="rId7"/>
    <p:sldId id="258" r:id="rId8"/>
    <p:sldId id="259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89DE-76F4-4C87-9C16-83DCF6079211}" type="datetimeFigureOut">
              <a:rPr lang="sk-SK" smtClean="0"/>
              <a:t>27. 8. 2019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C3ED-A936-4F5B-8AAD-A367146F1A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765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89DE-76F4-4C87-9C16-83DCF6079211}" type="datetimeFigureOut">
              <a:rPr lang="sk-SK" smtClean="0"/>
              <a:t>27. 8. 2019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C3ED-A936-4F5B-8AAD-A367146F1A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818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89DE-76F4-4C87-9C16-83DCF6079211}" type="datetimeFigureOut">
              <a:rPr lang="sk-SK" smtClean="0"/>
              <a:t>27. 8. 2019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C3ED-A936-4F5B-8AAD-A367146F1A5F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835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89DE-76F4-4C87-9C16-83DCF6079211}" type="datetimeFigureOut">
              <a:rPr lang="sk-SK" smtClean="0"/>
              <a:t>27. 8. 2019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C3ED-A936-4F5B-8AAD-A367146F1A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2329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89DE-76F4-4C87-9C16-83DCF6079211}" type="datetimeFigureOut">
              <a:rPr lang="sk-SK" smtClean="0"/>
              <a:t>27. 8. 2019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C3ED-A936-4F5B-8AAD-A367146F1A5F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1931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89DE-76F4-4C87-9C16-83DCF6079211}" type="datetimeFigureOut">
              <a:rPr lang="sk-SK" smtClean="0"/>
              <a:t>27. 8. 2019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C3ED-A936-4F5B-8AAD-A367146F1A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0317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89DE-76F4-4C87-9C16-83DCF6079211}" type="datetimeFigureOut">
              <a:rPr lang="sk-SK" smtClean="0"/>
              <a:t>27. 8. 2019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C3ED-A936-4F5B-8AAD-A367146F1A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5774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89DE-76F4-4C87-9C16-83DCF6079211}" type="datetimeFigureOut">
              <a:rPr lang="sk-SK" smtClean="0"/>
              <a:t>27. 8. 2019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C3ED-A936-4F5B-8AAD-A367146F1A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9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89DE-76F4-4C87-9C16-83DCF6079211}" type="datetimeFigureOut">
              <a:rPr lang="sk-SK" smtClean="0"/>
              <a:t>27. 8. 2019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C3ED-A936-4F5B-8AAD-A367146F1A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782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89DE-76F4-4C87-9C16-83DCF6079211}" type="datetimeFigureOut">
              <a:rPr lang="sk-SK" smtClean="0"/>
              <a:t>27. 8. 2019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C3ED-A936-4F5B-8AAD-A367146F1A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09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89DE-76F4-4C87-9C16-83DCF6079211}" type="datetimeFigureOut">
              <a:rPr lang="sk-SK" smtClean="0"/>
              <a:t>27. 8. 2019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C3ED-A936-4F5B-8AAD-A367146F1A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69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89DE-76F4-4C87-9C16-83DCF6079211}" type="datetimeFigureOut">
              <a:rPr lang="sk-SK" smtClean="0"/>
              <a:t>27. 8. 2019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C3ED-A936-4F5B-8AAD-A367146F1A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385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89DE-76F4-4C87-9C16-83DCF6079211}" type="datetimeFigureOut">
              <a:rPr lang="sk-SK" smtClean="0"/>
              <a:t>27. 8. 2019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C3ED-A936-4F5B-8AAD-A367146F1A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1512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89DE-76F4-4C87-9C16-83DCF6079211}" type="datetimeFigureOut">
              <a:rPr lang="sk-SK" smtClean="0"/>
              <a:t>27. 8. 2019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C3ED-A936-4F5B-8AAD-A367146F1A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2843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89DE-76F4-4C87-9C16-83DCF6079211}" type="datetimeFigureOut">
              <a:rPr lang="sk-SK" smtClean="0"/>
              <a:t>27. 8. 2019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C3ED-A936-4F5B-8AAD-A367146F1A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6576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89DE-76F4-4C87-9C16-83DCF6079211}" type="datetimeFigureOut">
              <a:rPr lang="sk-SK" smtClean="0"/>
              <a:t>27. 8. 2019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C3ED-A936-4F5B-8AAD-A367146F1A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825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989DE-76F4-4C87-9C16-83DCF6079211}" type="datetimeFigureOut">
              <a:rPr lang="sk-SK" smtClean="0"/>
              <a:t>27. 8. 2019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5E4C3ED-A936-4F5B-8AAD-A367146F1A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291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183341"/>
            <a:ext cx="7766936" cy="2191871"/>
          </a:xfrm>
        </p:spPr>
        <p:txBody>
          <a:bodyPr>
            <a:normAutofit fontScale="90000"/>
          </a:bodyPr>
          <a:lstStyle/>
          <a:p>
            <a:r>
              <a:rPr lang="sk-SK" sz="4000" b="1" dirty="0"/>
              <a:t>Erasmus</a:t>
            </a:r>
            <a:r>
              <a:rPr lang="sk-SK" sz="4000" b="1" dirty="0" smtClean="0"/>
              <a:t>+</a:t>
            </a:r>
            <a:br>
              <a:rPr lang="sk-SK" sz="4000" b="1" dirty="0" smtClean="0"/>
            </a:br>
            <a:r>
              <a:rPr lang="sk-SK" sz="4000" b="1" dirty="0" smtClean="0"/>
              <a:t> </a:t>
            </a:r>
            <a:r>
              <a:rPr lang="sk-SK" sz="4000" b="1" dirty="0"/>
              <a:t> </a:t>
            </a:r>
            <a:r>
              <a:rPr lang="sk-SK" sz="4000" b="1" dirty="0" smtClean="0"/>
              <a:t>Kľúčová </a:t>
            </a:r>
            <a:r>
              <a:rPr lang="sk-SK" sz="4000" b="1" dirty="0"/>
              <a:t>akcii KA1 – Vzdelávacia mobilita jednotlivcov </a:t>
            </a:r>
            <a:r>
              <a:rPr lang="sk-SK" sz="3600" dirty="0" smtClean="0"/>
              <a:t/>
            </a:r>
            <a:br>
              <a:rPr lang="sk-SK" sz="3600" dirty="0" smtClean="0"/>
            </a:br>
            <a:endParaRPr lang="sk-SK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7750003" cy="2399517"/>
          </a:xfrm>
        </p:spPr>
        <p:txBody>
          <a:bodyPr>
            <a:normAutofit fontScale="92500" lnSpcReduction="20000"/>
          </a:bodyPr>
          <a:lstStyle/>
          <a:p>
            <a:r>
              <a:rPr lang="sk-SK" sz="3500" b="1" dirty="0" smtClean="0"/>
              <a:t>Internacionalizácia školy – lepšia perspektíva pre študentov</a:t>
            </a:r>
          </a:p>
          <a:p>
            <a:endParaRPr lang="sk-SK" sz="3500" b="1" dirty="0"/>
          </a:p>
          <a:p>
            <a:pPr algn="r"/>
            <a:r>
              <a:rPr lang="sk-SK" sz="2800" dirty="0" smtClean="0"/>
              <a:t>Mgr. Eva Ignácová</a:t>
            </a:r>
          </a:p>
          <a:p>
            <a:pPr algn="r"/>
            <a:r>
              <a:rPr lang="sk-SK" sz="2800" dirty="0" smtClean="0"/>
              <a:t>Gymnázium Snina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7496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68941"/>
            <a:ext cx="7766936" cy="3106271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effectLst/>
              </a:rPr>
              <a:t>Intensivsprachkurs Deutsch und Methodentraining Deutsch als</a:t>
            </a:r>
            <a:br>
              <a:rPr lang="sk-SK" sz="3600" b="1" dirty="0" smtClean="0">
                <a:effectLst/>
              </a:rPr>
            </a:br>
            <a:r>
              <a:rPr lang="sk-SK" sz="3600" b="1" dirty="0" smtClean="0">
                <a:effectLst/>
              </a:rPr>
              <a:t>Fremdsprache</a:t>
            </a:r>
            <a:endParaRPr lang="sk-SK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Nemecko – </a:t>
            </a:r>
            <a:r>
              <a:rPr lang="sk-SK" sz="2800" dirty="0" smtClean="0">
                <a:effectLst/>
              </a:rPr>
              <a:t>Düsseldorf</a:t>
            </a:r>
            <a:br>
              <a:rPr lang="sk-SK" sz="2800" dirty="0" smtClean="0">
                <a:effectLst/>
              </a:rPr>
            </a:br>
            <a:r>
              <a:rPr lang="sk-SK" sz="2800" dirty="0" smtClean="0"/>
              <a:t>14.-27.07.2019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2603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609599"/>
            <a:ext cx="8857143" cy="1550989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Poskytovateľ vzdelávania -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de-DE" dirty="0"/>
              <a:t>Institut für Internationale Kommunikation e. V</a:t>
            </a:r>
            <a:r>
              <a:rPr lang="de-DE" dirty="0" smtClean="0"/>
              <a:t>.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Düsseldorf</a:t>
            </a:r>
            <a:r>
              <a:rPr lang="de-DE" dirty="0" smtClean="0"/>
              <a:t> 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675965"/>
            <a:ext cx="8596668" cy="3365397"/>
          </a:xfrm>
        </p:spPr>
        <p:txBody>
          <a:bodyPr>
            <a:normAutofit/>
          </a:bodyPr>
          <a:lstStyle/>
          <a:p>
            <a:r>
              <a:rPr lang="sk-SK" sz="2400" b="1" dirty="0"/>
              <a:t>Inštitút pre medzinárodnú komunikáciu e.V. je </a:t>
            </a:r>
            <a:r>
              <a:rPr lang="sk-SK" sz="2400" b="1" dirty="0" smtClean="0"/>
              <a:t>nezisková </a:t>
            </a:r>
            <a:r>
              <a:rPr lang="sk-SK" sz="2400" b="1" dirty="0"/>
              <a:t>organizácia, ktorá propaguje globálnu výmenu prostredníctvom jazykového, medzikultúrneho a odborného vzdelávania na akademickej úrovni.</a:t>
            </a:r>
          </a:p>
        </p:txBody>
      </p:sp>
    </p:spTree>
    <p:extLst>
      <p:ext uri="{BB962C8B-B14F-4D97-AF65-F5344CB8AC3E}">
        <p14:creationId xmlns:p14="http://schemas.microsoft.com/office/powerpoint/2010/main" val="140925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53" y="275355"/>
            <a:ext cx="9475694" cy="639046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000" b="1" dirty="0"/>
              <a:t>Seminár pre učiteľov nemeckého jazyka</a:t>
            </a:r>
            <a:r>
              <a:rPr lang="sk-SK" b="1" dirty="0"/>
              <a:t/>
            </a:r>
            <a:br>
              <a:rPr lang="sk-SK" b="1" dirty="0"/>
            </a:br>
            <a:endParaRPr lang="sk-SK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5424"/>
            <a:ext cx="10515600" cy="5141539"/>
          </a:xfrm>
        </p:spPr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r>
              <a:rPr lang="sk-SK" sz="2000" b="1" dirty="0" smtClean="0"/>
              <a:t>Zúčastnené krajiny - </a:t>
            </a:r>
            <a:r>
              <a:rPr lang="sk-SK" sz="2000" b="1" dirty="0"/>
              <a:t>Taliansko, Španielsko, Rusko, Ukrajina</a:t>
            </a:r>
            <a:r>
              <a:rPr lang="sk-SK" sz="2000" b="1" dirty="0" smtClean="0"/>
              <a:t>,</a:t>
            </a:r>
          </a:p>
          <a:p>
            <a:pPr marL="0" indent="0">
              <a:buNone/>
            </a:pPr>
            <a:r>
              <a:rPr lang="sk-SK" sz="2000" b="1" dirty="0"/>
              <a:t> </a:t>
            </a:r>
            <a:r>
              <a:rPr lang="sk-SK" sz="2000" b="1" dirty="0" smtClean="0"/>
              <a:t>   </a:t>
            </a:r>
            <a:r>
              <a:rPr lang="sk-SK" sz="2000" b="1" dirty="0"/>
              <a:t>Izrael, USA, Írsko, </a:t>
            </a:r>
            <a:r>
              <a:rPr lang="sk-SK" sz="2000" b="1" dirty="0" smtClean="0"/>
              <a:t>Maďarsko</a:t>
            </a:r>
            <a:r>
              <a:rPr lang="sk-SK" sz="2000" b="1" dirty="0"/>
              <a:t>, Poľsko, Nemecko, Česko, Dánsko</a:t>
            </a:r>
            <a:r>
              <a:rPr lang="sk-SK" sz="2000" b="1" dirty="0" smtClean="0"/>
              <a:t>,</a:t>
            </a:r>
          </a:p>
          <a:p>
            <a:pPr marL="0" indent="0">
              <a:buNone/>
            </a:pPr>
            <a:r>
              <a:rPr lang="sk-SK" sz="2000" b="1" dirty="0"/>
              <a:t> </a:t>
            </a:r>
            <a:r>
              <a:rPr lang="sk-SK" sz="2000" b="1" dirty="0" smtClean="0"/>
              <a:t>  </a:t>
            </a:r>
            <a:r>
              <a:rPr lang="sk-SK" sz="2000" b="1" dirty="0"/>
              <a:t> Veľká </a:t>
            </a:r>
            <a:r>
              <a:rPr lang="sk-SK" sz="2000" b="1" dirty="0" smtClean="0"/>
              <a:t>Británia.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861" y="2506662"/>
            <a:ext cx="5572374" cy="367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9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/>
              <a:t>Düsseldorf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34" y="2169132"/>
            <a:ext cx="3034226" cy="318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751" y="1270000"/>
            <a:ext cx="3778649" cy="25869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079" y="4217730"/>
            <a:ext cx="3778649" cy="241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0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Program vzdelávania</a:t>
            </a:r>
            <a:endParaRPr lang="sk-SK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b="1" dirty="0"/>
              <a:t>Workshopy o kreatívnom dizajne lekcií</a:t>
            </a:r>
            <a:r>
              <a:rPr lang="sk-SK" sz="2000" b="1" dirty="0" smtClean="0"/>
              <a:t>,</a:t>
            </a:r>
          </a:p>
          <a:p>
            <a:r>
              <a:rPr lang="sk-SK" sz="2000" b="1" dirty="0" smtClean="0"/>
              <a:t>metódy </a:t>
            </a:r>
            <a:r>
              <a:rPr lang="sk-SK" sz="2000" b="1" dirty="0"/>
              <a:t>práce </a:t>
            </a:r>
            <a:r>
              <a:rPr lang="sk-SK" sz="2000" b="1" dirty="0" smtClean="0"/>
              <a:t>orientované </a:t>
            </a:r>
            <a:r>
              <a:rPr lang="sk-SK" sz="2000" b="1" dirty="0"/>
              <a:t>na </a:t>
            </a:r>
            <a:r>
              <a:rPr lang="sk-SK" sz="2000" b="1" dirty="0" smtClean="0"/>
              <a:t>žiaka,</a:t>
            </a:r>
          </a:p>
          <a:p>
            <a:r>
              <a:rPr lang="sk-SK" sz="2000" b="1" dirty="0" smtClean="0"/>
              <a:t>tipy </a:t>
            </a:r>
            <a:r>
              <a:rPr lang="sk-SK" sz="2000" b="1" dirty="0"/>
              <a:t>na krátkodobé plánovanie hodín</a:t>
            </a:r>
            <a:r>
              <a:rPr lang="sk-SK" sz="2000" b="1" dirty="0" smtClean="0"/>
              <a:t>,</a:t>
            </a:r>
          </a:p>
          <a:p>
            <a:r>
              <a:rPr lang="sk-SK" sz="2000" b="1" dirty="0" smtClean="0"/>
              <a:t>metódy </a:t>
            </a:r>
            <a:r>
              <a:rPr lang="sk-SK" sz="2000" b="1" dirty="0"/>
              <a:t>hravého vyučovania </a:t>
            </a:r>
            <a:r>
              <a:rPr lang="sk-SK" sz="2000" b="1" dirty="0" smtClean="0"/>
              <a:t>gramatiky, slovnej zásoby </a:t>
            </a:r>
            <a:r>
              <a:rPr lang="sk-SK" sz="2000" b="1" dirty="0"/>
              <a:t>a iných </a:t>
            </a:r>
            <a:r>
              <a:rPr lang="sk-SK" sz="2000" b="1" dirty="0" smtClean="0"/>
              <a:t>zručností,</a:t>
            </a:r>
          </a:p>
          <a:p>
            <a:r>
              <a:rPr lang="sk-SK" sz="2000" b="1" dirty="0" smtClean="0"/>
              <a:t>kreatívne písanie,</a:t>
            </a:r>
          </a:p>
          <a:p>
            <a:r>
              <a:rPr lang="sk-SK" sz="2000" b="1" dirty="0" smtClean="0"/>
              <a:t>prezentácia </a:t>
            </a:r>
            <a:r>
              <a:rPr lang="sk-SK" sz="2000" b="1" dirty="0"/>
              <a:t>a </a:t>
            </a:r>
            <a:r>
              <a:rPr lang="sk-SK" sz="2000" b="1" dirty="0" smtClean="0"/>
              <a:t>testovanie konkrétnych koncepcií </a:t>
            </a:r>
            <a:r>
              <a:rPr lang="sk-SK" sz="2000" b="1" dirty="0"/>
              <a:t>výučby z </a:t>
            </a:r>
            <a:r>
              <a:rPr lang="sk-SK" sz="2000" b="1" dirty="0" smtClean="0"/>
              <a:t>praxe,</a:t>
            </a:r>
          </a:p>
          <a:p>
            <a:r>
              <a:rPr lang="sk-SK" sz="2000" b="1" dirty="0"/>
              <a:t>s</a:t>
            </a:r>
            <a:r>
              <a:rPr lang="sk-SK" sz="2000" b="1" dirty="0" smtClean="0"/>
              <a:t>poznávanie histórie, kultúry a umenia Nemecka vo vzťahu k Düsseldorfu.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val="279686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6" y="802060"/>
            <a:ext cx="4011275" cy="276262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709" y="968469"/>
            <a:ext cx="4063293" cy="2742452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574" y="3963893"/>
            <a:ext cx="4282348" cy="274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Prínos vzdelávania</a:t>
            </a:r>
            <a:endParaRPr lang="sk-SK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2000" b="1" dirty="0" smtClean="0"/>
              <a:t>Nové neoceniteľné skúsenosti pre každého pedagóga,</a:t>
            </a:r>
          </a:p>
          <a:p>
            <a:r>
              <a:rPr lang="sk-SK" sz="2000" b="1" dirty="0"/>
              <a:t>rozšírenie a upevnenie odborných, jazykových a sociálnych kompetencií učiteľa </a:t>
            </a:r>
            <a:endParaRPr lang="sk-SK" sz="2000" b="1" dirty="0" smtClean="0"/>
          </a:p>
          <a:p>
            <a:r>
              <a:rPr lang="sk-SK" sz="2000" b="1" dirty="0"/>
              <a:t>m</a:t>
            </a:r>
            <a:r>
              <a:rPr lang="sk-SK" sz="2000" b="1" dirty="0" smtClean="0"/>
              <a:t>ožnosť zatraktívniť výučbu, urobiť ju kvalitnejšou, kreatívnejšou,</a:t>
            </a:r>
          </a:p>
          <a:p>
            <a:r>
              <a:rPr lang="sk-SK" sz="2000" b="1" dirty="0"/>
              <a:t>i</a:t>
            </a:r>
            <a:r>
              <a:rPr lang="sk-SK" sz="2000" b="1" dirty="0" smtClean="0"/>
              <a:t>novácia učebných osnov, procesu výučby,</a:t>
            </a:r>
          </a:p>
          <a:p>
            <a:r>
              <a:rPr lang="sk-SK" sz="2000" b="1" dirty="0"/>
              <a:t>z</a:t>
            </a:r>
            <a:r>
              <a:rPr lang="sk-SK" sz="2000" b="1" dirty="0" smtClean="0"/>
              <a:t>výšenie povedomia o školstve a výučbe v iných krajinách sveta,</a:t>
            </a:r>
          </a:p>
          <a:p>
            <a:r>
              <a:rPr lang="sk-SK" sz="2000" b="1" dirty="0"/>
              <a:t>nové kontakty s učiteľmi z rôznych </a:t>
            </a:r>
            <a:r>
              <a:rPr lang="sk-SK" sz="2000" b="1" dirty="0" smtClean="0"/>
              <a:t>krajín,</a:t>
            </a:r>
          </a:p>
          <a:p>
            <a:r>
              <a:rPr lang="sk-SK" sz="2000" b="1" dirty="0"/>
              <a:t>v</a:t>
            </a:r>
            <a:r>
              <a:rPr lang="sk-SK" sz="2000" b="1" dirty="0" smtClean="0"/>
              <a:t>yužitie pozitívnych skúsenosti zahraničných kolegov,</a:t>
            </a:r>
          </a:p>
          <a:p>
            <a:r>
              <a:rPr lang="sk-SK" sz="2000" b="1" dirty="0"/>
              <a:t>p</a:t>
            </a:r>
            <a:r>
              <a:rPr lang="sk-SK" sz="2000" b="1" dirty="0" smtClean="0"/>
              <a:t>oskytnutie informácií a materiálov zo seminára iným kolegom v škole.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val="182992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174</TotalTime>
  <Words>214</Words>
  <Application>Microsoft Office PowerPoint</Application>
  <PresentationFormat>Širokouhlá</PresentationFormat>
  <Paragraphs>32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Erasmus+   Kľúčová akcii KA1 – Vzdelávacia mobilita jednotlivcov  </vt:lpstr>
      <vt:lpstr>Intensivsprachkurs Deutsch und Methodentraining Deutsch als Fremdsprache</vt:lpstr>
      <vt:lpstr>Poskytovateľ vzdelávania - Institut für Internationale Kommunikation e. V. Düsseldorf  </vt:lpstr>
      <vt:lpstr>Seminár pre učiteľov nemeckého jazyka </vt:lpstr>
      <vt:lpstr>Düsseldorf</vt:lpstr>
      <vt:lpstr>Program vzdelávania</vt:lpstr>
      <vt:lpstr>Prezentácia programu PowerPoint</vt:lpstr>
      <vt:lpstr>Prínos vzdelávania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  Kľúčová akcii KA1 – Vzdelávacia mobilita jednotlivcov  Internacionalizácia školy – lepšia perspektíva pre študentov</dc:title>
  <dc:creator>Ucitel</dc:creator>
  <cp:lastModifiedBy>Admin</cp:lastModifiedBy>
  <cp:revision>14</cp:revision>
  <dcterms:created xsi:type="dcterms:W3CDTF">2019-08-26T08:31:37Z</dcterms:created>
  <dcterms:modified xsi:type="dcterms:W3CDTF">2019-08-27T15:53:45Z</dcterms:modified>
</cp:coreProperties>
</file>